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68" r:id="rId4"/>
    <p:sldId id="257" r:id="rId5"/>
    <p:sldId id="260" r:id="rId6"/>
    <p:sldId id="262" r:id="rId7"/>
    <p:sldId id="264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3" autoAdjust="0"/>
    <p:restoredTop sz="83152" autoAdjust="0"/>
  </p:normalViewPr>
  <p:slideViewPr>
    <p:cSldViewPr snapToGrid="0">
      <p:cViewPr varScale="1">
        <p:scale>
          <a:sx n="73" d="100"/>
          <a:sy n="73" d="100"/>
        </p:scale>
        <p:origin x="8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Class Activity :</a:t>
            </a:r>
            <a:r>
              <a:rPr lang="fr-FR" dirty="0"/>
              <a:t/>
            </a:r>
            <a:br>
              <a:rPr lang="fr-FR" dirty="0"/>
            </a:br>
            <a:r>
              <a:rPr lang="fr-FR" dirty="0" smtClean="0"/>
              <a:t>UADY </a:t>
            </a:r>
            <a:r>
              <a:rPr lang="fr-FR" dirty="0" err="1" smtClean="0"/>
              <a:t>Website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Alexandre </a:t>
            </a:r>
            <a:r>
              <a:rPr lang="fr-FR" dirty="0" err="1" smtClean="0"/>
              <a:t>Bonnin</a:t>
            </a:r>
            <a:endParaRPr lang="fr-FR" dirty="0" smtClean="0"/>
          </a:p>
          <a:p>
            <a:r>
              <a:rPr lang="fr-FR" dirty="0" smtClean="0"/>
              <a:t>Gerardo </a:t>
            </a:r>
            <a:r>
              <a:rPr lang="fr-FR" dirty="0" err="1" smtClean="0"/>
              <a:t>Dueñas</a:t>
            </a:r>
            <a:endParaRPr lang="fr-FR" dirty="0" smtClean="0"/>
          </a:p>
          <a:p>
            <a:r>
              <a:rPr lang="fr-FR" dirty="0" smtClean="0"/>
              <a:t>Antoine Le </a:t>
            </a:r>
            <a:r>
              <a:rPr lang="fr-FR" dirty="0" err="1" smtClean="0"/>
              <a:t>Loarer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93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340427"/>
          </a:xfrm>
        </p:spPr>
        <p:txBody>
          <a:bodyPr/>
          <a:lstStyle/>
          <a:p>
            <a:pPr algn="ctr"/>
            <a:r>
              <a:rPr lang="fr-FR" dirty="0" err="1" smtClean="0"/>
              <a:t>Quality</a:t>
            </a:r>
            <a:r>
              <a:rPr lang="fr-FR" dirty="0" smtClean="0"/>
              <a:t> of an </a:t>
            </a:r>
            <a:r>
              <a:rPr lang="fr-FR" dirty="0" err="1" smtClean="0"/>
              <a:t>ui</a:t>
            </a:r>
            <a:r>
              <a:rPr lang="fr-FR" dirty="0" smtClean="0"/>
              <a:t> :</a:t>
            </a:r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1920814" y="1645098"/>
            <a:ext cx="835036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Understandable by the user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/>
              <a:t>Obvious</a:t>
            </a:r>
            <a:r>
              <a:rPr lang="fr-FR" sz="3200" dirty="0" smtClean="0"/>
              <a:t> </a:t>
            </a:r>
            <a:r>
              <a:rPr lang="en-GB" sz="3200" dirty="0" smtClean="0"/>
              <a:t>preferred</a:t>
            </a:r>
            <a:r>
              <a:rPr lang="fr-FR" sz="3200" dirty="0" smtClean="0"/>
              <a:t> action </a:t>
            </a:r>
            <a:r>
              <a:rPr lang="fr-FR" sz="3200" dirty="0" err="1" smtClean="0"/>
              <a:t>fro</a:t>
            </a:r>
            <a:r>
              <a:rPr lang="fr-FR" sz="3200" dirty="0" smtClean="0"/>
              <a:t> the user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 err="1" smtClean="0"/>
              <a:t>Make</a:t>
            </a:r>
            <a:r>
              <a:rPr lang="fr-FR" sz="3200" dirty="0" smtClean="0"/>
              <a:t> an </a:t>
            </a:r>
            <a:r>
              <a:rPr lang="fr-FR" sz="3200" dirty="0" err="1" smtClean="0"/>
              <a:t>complex</a:t>
            </a:r>
            <a:r>
              <a:rPr lang="fr-FR" sz="3200" dirty="0" smtClean="0"/>
              <a:t> Action more </a:t>
            </a:r>
            <a:r>
              <a:rPr lang="fr-FR" sz="3200" dirty="0" err="1" smtClean="0"/>
              <a:t>easy</a:t>
            </a:r>
            <a:r>
              <a:rPr lang="fr-FR" sz="3200" dirty="0" smtClean="0"/>
              <a:t> for the user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 smtClean="0"/>
              <a:t>Be </a:t>
            </a:r>
            <a:r>
              <a:rPr lang="fr-FR" sz="3200" dirty="0" err="1" smtClean="0"/>
              <a:t>honest</a:t>
            </a:r>
            <a:r>
              <a:rPr lang="fr-FR" sz="3200" dirty="0" smtClean="0"/>
              <a:t> to the user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3200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053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0" y="2144110"/>
            <a:ext cx="12192000" cy="1507067"/>
          </a:xfrm>
        </p:spPr>
        <p:txBody>
          <a:bodyPr/>
          <a:lstStyle/>
          <a:p>
            <a:pPr algn="ctr"/>
            <a:r>
              <a:rPr lang="fr-FR" dirty="0" smtClean="0"/>
              <a:t> </a:t>
            </a:r>
            <a:r>
              <a:rPr lang="fr-FR" dirty="0" err="1" smtClean="0"/>
              <a:t>why</a:t>
            </a:r>
            <a:r>
              <a:rPr lang="fr-FR" dirty="0" smtClean="0"/>
              <a:t> </a:t>
            </a:r>
            <a:r>
              <a:rPr lang="fr-FR" dirty="0" err="1" smtClean="0"/>
              <a:t>University</a:t>
            </a:r>
            <a:r>
              <a:rPr lang="fr-FR" dirty="0" smtClean="0"/>
              <a:t> </a:t>
            </a:r>
            <a:r>
              <a:rPr lang="fr-FR" dirty="0" err="1" smtClean="0"/>
              <a:t>website</a:t>
            </a:r>
            <a:r>
              <a:rPr lang="fr-FR" dirty="0" smtClean="0"/>
              <a:t> are </a:t>
            </a:r>
            <a:r>
              <a:rPr lang="fr-FR" dirty="0" err="1" smtClean="0"/>
              <a:t>bad</a:t>
            </a:r>
            <a:r>
              <a:rPr lang="fr-FR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94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17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725033" y="352679"/>
            <a:ext cx="7537224" cy="667857"/>
          </a:xfrm>
          <a:prstGeom prst="rect">
            <a:avLst/>
          </a:prstGeom>
          <a:ln w="19050">
            <a:solidFill>
              <a:schemeClr val="accent1"/>
            </a:solidFill>
          </a:ln>
          <a:effectLst/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1</a:t>
            </a:r>
            <a:r>
              <a:rPr lang="fr-FR" dirty="0" smtClean="0"/>
              <a:t> </a:t>
            </a:r>
            <a:r>
              <a:rPr lang="fr-FR" dirty="0" smtClean="0"/>
              <a:t>: </a:t>
            </a:r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the principe </a:t>
            </a:r>
            <a:r>
              <a:rPr lang="fr-FR" dirty="0" err="1" smtClean="0"/>
              <a:t>broke</a:t>
            </a:r>
            <a:r>
              <a:rPr lang="fr-FR" dirty="0" smtClean="0"/>
              <a:t> </a:t>
            </a:r>
            <a:r>
              <a:rPr lang="fr-FR" dirty="0" err="1" smtClean="0"/>
              <a:t>here</a:t>
            </a:r>
            <a:r>
              <a:rPr lang="fr-FR" dirty="0" smtClean="0"/>
              <a:t>?</a:t>
            </a:r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033" y="1020536"/>
            <a:ext cx="8955313" cy="503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78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725033" y="352679"/>
            <a:ext cx="7537224" cy="667857"/>
          </a:xfrm>
          <a:prstGeom prst="rect">
            <a:avLst/>
          </a:prstGeom>
          <a:ln w="19050">
            <a:solidFill>
              <a:schemeClr val="accent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2</a:t>
            </a:r>
            <a:r>
              <a:rPr lang="fr-FR" dirty="0" smtClean="0"/>
              <a:t> </a:t>
            </a:r>
            <a:r>
              <a:rPr lang="fr-FR" dirty="0" smtClean="0"/>
              <a:t>: </a:t>
            </a:r>
            <a:r>
              <a:rPr lang="fr-FR" dirty="0" err="1" smtClean="0"/>
              <a:t>CALeNDAR</a:t>
            </a:r>
            <a:r>
              <a:rPr lang="fr-FR" dirty="0" smtClean="0"/>
              <a:t> !</a:t>
            </a:r>
            <a:endParaRPr lang="en-US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033" y="1020536"/>
            <a:ext cx="8962572" cy="504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38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725033" y="352679"/>
            <a:ext cx="7537224" cy="667857"/>
          </a:xfrm>
          <a:prstGeom prst="rect">
            <a:avLst/>
          </a:prstGeom>
          <a:ln w="19050">
            <a:solidFill>
              <a:schemeClr val="accent1"/>
            </a:solidFill>
          </a:ln>
          <a:effectLst/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3</a:t>
            </a:r>
            <a:r>
              <a:rPr lang="fr-FR" dirty="0" smtClean="0"/>
              <a:t> : I </a:t>
            </a:r>
            <a:r>
              <a:rPr lang="fr-FR" dirty="0" err="1" smtClean="0"/>
              <a:t>want</a:t>
            </a:r>
            <a:r>
              <a:rPr lang="fr-FR" dirty="0" smtClean="0"/>
              <a:t> to know information about Law </a:t>
            </a:r>
            <a:r>
              <a:rPr lang="fr-FR" dirty="0" err="1" smtClean="0"/>
              <a:t>degree</a:t>
            </a:r>
            <a:endParaRPr lang="en-US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033" y="1020536"/>
            <a:ext cx="8969830" cy="504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608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725033" y="352679"/>
            <a:ext cx="7537224" cy="667857"/>
          </a:xfrm>
          <a:prstGeom prst="rect">
            <a:avLst/>
          </a:prstGeom>
          <a:ln w="19050">
            <a:solidFill>
              <a:schemeClr val="accent1"/>
            </a:solidFill>
          </a:ln>
          <a:effectLst/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3 bis </a:t>
            </a:r>
            <a:r>
              <a:rPr lang="fr-FR" dirty="0" smtClean="0"/>
              <a:t>: </a:t>
            </a:r>
            <a:r>
              <a:rPr lang="fr-FR" dirty="0"/>
              <a:t>I </a:t>
            </a:r>
            <a:r>
              <a:rPr lang="fr-FR" dirty="0" err="1"/>
              <a:t>want</a:t>
            </a:r>
            <a:r>
              <a:rPr lang="fr-FR" dirty="0"/>
              <a:t> to know information about </a:t>
            </a:r>
            <a:r>
              <a:rPr lang="fr-FR" dirty="0" smtClean="0"/>
              <a:t>Computeur science</a:t>
            </a:r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033" y="1020536"/>
            <a:ext cx="8969829" cy="504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780681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545</TotalTime>
  <Words>80</Words>
  <Application>Microsoft Office PowerPoint</Application>
  <PresentationFormat>Grand écran</PresentationFormat>
  <Paragraphs>15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Secteur</vt:lpstr>
      <vt:lpstr>Class Activity : UADY Website</vt:lpstr>
      <vt:lpstr>Quality of an ui :</vt:lpstr>
      <vt:lpstr> why University website are bad?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Activity : Bad UI examples</dc:title>
  <dc:creator>Antoine LE LOARER</dc:creator>
  <cp:lastModifiedBy>Antoine LE LOARER</cp:lastModifiedBy>
  <cp:revision>17</cp:revision>
  <dcterms:created xsi:type="dcterms:W3CDTF">2019-05-13T16:28:14Z</dcterms:created>
  <dcterms:modified xsi:type="dcterms:W3CDTF">2019-05-18T01:18:58Z</dcterms:modified>
</cp:coreProperties>
</file>